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97" r:id="rId5"/>
    <p:sldId id="298" r:id="rId6"/>
    <p:sldId id="268" r:id="rId7"/>
    <p:sldId id="299" r:id="rId8"/>
    <p:sldId id="264" r:id="rId9"/>
    <p:sldId id="277" r:id="rId10"/>
    <p:sldId id="280" r:id="rId11"/>
    <p:sldId id="300" r:id="rId12"/>
    <p:sldId id="283" r:id="rId13"/>
    <p:sldId id="293" r:id="rId14"/>
    <p:sldId id="289" r:id="rId15"/>
    <p:sldId id="284" r:id="rId16"/>
    <p:sldId id="288" r:id="rId17"/>
    <p:sldId id="290" r:id="rId18"/>
    <p:sldId id="291" r:id="rId19"/>
    <p:sldId id="294" r:id="rId20"/>
    <p:sldId id="295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ухгалтер" initials="б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solnishkokonst@mail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Сине-зеленые фоны для презентаций (56 фото)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807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27584" y="404664"/>
            <a:ext cx="77048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ММРЦ-МБДОУ №3 «Солнышко» 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Константиновск</a:t>
            </a: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«Посвящение в казачата»- праздник ставший традицией»</a:t>
            </a:r>
          </a:p>
          <a:p>
            <a:pPr algn="ctr"/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2023г.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14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Сине-зеленые фоны для презентаций (56 фото)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0344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C:\Users\Admin\Desktop\для альбома\IMG_548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857232"/>
            <a:ext cx="8286808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000100" y="214290"/>
            <a:ext cx="728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Крестный ход 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90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Сине-зеленые фоны для презентаций (56 фото)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0344" y="0"/>
            <a:ext cx="9144000" cy="6858000"/>
          </a:xfrm>
          <a:prstGeom prst="rect">
            <a:avLst/>
          </a:prstGeom>
          <a:noFill/>
        </p:spPr>
      </p:pic>
      <p:pic>
        <p:nvPicPr>
          <p:cNvPr id="13" name="Рисунок 12" descr="C:\Users\Admin\Desktop\для альбома\IMG_55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" t="2750" r="2012" b="4290"/>
          <a:stretch>
            <a:fillRect/>
          </a:stretch>
        </p:blipFill>
        <p:spPr bwMode="auto">
          <a:xfrm>
            <a:off x="4214810" y="428604"/>
            <a:ext cx="4643470" cy="300039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Рисунок 4" descr="C:\Users\Admin\Desktop\для альбома\DSCN186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3786190"/>
            <a:ext cx="4478610" cy="285750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Рисунок 6" descr="C:\Users\Admin\Desktop\Покров церковь и Солнышко\IMG_554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314"/>
            <a:ext cx="4214810" cy="2857496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500042"/>
            <a:ext cx="41433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Посвящение в казачата» 2016 год в Храме Покрова Пресвятой Богородицы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90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Сине-зеленые фоны для презентаций (56 фото)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745060" y="263033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Админ\Desktop\посвящение\7_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500042"/>
            <a:ext cx="4234280" cy="2714644"/>
          </a:xfrm>
          <a:prstGeom prst="rect">
            <a:avLst/>
          </a:prstGeom>
          <a:noFill/>
        </p:spPr>
      </p:pic>
      <p:pic>
        <p:nvPicPr>
          <p:cNvPr id="5" name="Picture 2" descr="C:\Users\Админ\Desktop\посвящение\2_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500438"/>
            <a:ext cx="4572360" cy="3043159"/>
          </a:xfrm>
          <a:prstGeom prst="rect">
            <a:avLst/>
          </a:prstGeom>
          <a:noFill/>
        </p:spPr>
      </p:pic>
      <p:pic>
        <p:nvPicPr>
          <p:cNvPr id="6" name="Picture 2" descr="C:\Users\Админ\Desktop\посвящение\1_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500438"/>
            <a:ext cx="4135308" cy="30003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857232"/>
            <a:ext cx="34290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«Посвящение в казачата»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0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Сине-зеленые фоны для презентаций (56 фото)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0344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745060" y="263033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Админ\Desktop\посвящение\DSC_1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6947"/>
            <a:ext cx="9144000" cy="6104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790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Сине-зеленые фоны для презентаций (56 фото)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745060" y="263033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Админ\Desktop\посвящение\1_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643182"/>
            <a:ext cx="3343824" cy="3933173"/>
          </a:xfrm>
          <a:prstGeom prst="rect">
            <a:avLst/>
          </a:prstGeom>
          <a:noFill/>
        </p:spPr>
      </p:pic>
      <p:pic>
        <p:nvPicPr>
          <p:cNvPr id="16387" name="Picture 3" descr="C:\Users\Админ\Desktop\посвящение\6_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562104"/>
            <a:ext cx="4452942" cy="2788655"/>
          </a:xfrm>
          <a:prstGeom prst="rect">
            <a:avLst/>
          </a:prstGeom>
          <a:noFill/>
        </p:spPr>
      </p:pic>
      <p:pic>
        <p:nvPicPr>
          <p:cNvPr id="16388" name="Picture 4" descr="C:\Users\Админ\Desktop\посвящение\2_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3571876"/>
            <a:ext cx="4452942" cy="294450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28596" y="642918"/>
            <a:ext cx="33575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«Посвящение в казачата» 2018 год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0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Сине-зеленые фоны для презентаций (56 фото)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0344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745060" y="263033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Админ\Desktop\посвящение\3_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405" y="1000109"/>
            <a:ext cx="8705028" cy="4929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790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Сине-зеленые фоны для презентаций (56 фото)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745060" y="263033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solnishko3.ru/sites/default/files/images/2019/10/204_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06" y="2288323"/>
            <a:ext cx="3714776" cy="429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AutoShape 2" descr="https://solnishko3.ru/sites/default/files/images/2019/10/200_1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79"/>
          <a:stretch/>
        </p:blipFill>
        <p:spPr bwMode="auto">
          <a:xfrm>
            <a:off x="4714876" y="357166"/>
            <a:ext cx="4016328" cy="296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AutoShape 6" descr="https://solnishko3.ru/sites/default/files/images/2019/10/202_1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5"/>
          <a:srcRect l="4941" t="16601" r="37957" b="6250"/>
          <a:stretch>
            <a:fillRect/>
          </a:stretch>
        </p:blipFill>
        <p:spPr bwMode="auto">
          <a:xfrm>
            <a:off x="4714876" y="3557450"/>
            <a:ext cx="4000528" cy="3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14348" y="428604"/>
            <a:ext cx="34290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«Посвящение в казачата» 2019 год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0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Сине-зеленые фоны для презентаций (56 фото)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0344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745060" y="263033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Админ\Desktop\посвящение\20221014_1048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1071" y="116632"/>
            <a:ext cx="3915100" cy="367149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571480"/>
            <a:ext cx="3857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«Посвящение в казачата»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solnishko3.ru/sites/default/files/images/2022/10/20221014_103514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29" y="2634253"/>
            <a:ext cx="3839243" cy="404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olnishko3.ru/sites/default/files/styles/square/public/images/2022/10/img-20221014-wa0009.jpg?itok=BwNASr4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6"/>
          <a:stretch/>
        </p:blipFill>
        <p:spPr bwMode="auto">
          <a:xfrm>
            <a:off x="4841072" y="3878520"/>
            <a:ext cx="3915100" cy="284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90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Сине-зеленые фоны для презентаций (56 фото)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0344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745060" y="263033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Админ\Desktop\посвящение\img-20221014-wa0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962025"/>
            <a:ext cx="8572500" cy="4933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790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Сине-зеленые фоны для презентаций (56 фото)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0344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745060" y="263033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C:\Users\Админ\Desktop\посвящение\-5865048013767029152_1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728"/>
            <a:ext cx="4143404" cy="3107554"/>
          </a:xfrm>
          <a:prstGeom prst="rect">
            <a:avLst/>
          </a:prstGeom>
          <a:noFill/>
        </p:spPr>
      </p:pic>
      <p:pic>
        <p:nvPicPr>
          <p:cNvPr id="5" name="Picture 2" descr="C:\Users\Админ\Desktop\посвящение\IMG_20231015_111420_2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2474" y="3545681"/>
            <a:ext cx="4238653" cy="3178990"/>
          </a:xfrm>
          <a:prstGeom prst="rect">
            <a:avLst/>
          </a:prstGeom>
          <a:noFill/>
        </p:spPr>
      </p:pic>
      <p:pic>
        <p:nvPicPr>
          <p:cNvPr id="2050" name="Picture 2" descr="C:\Users\Админ\Desktop\посвящение\-5287703292769588099_12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9132" y="3581411"/>
            <a:ext cx="4143372" cy="310752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14348" y="714356"/>
            <a:ext cx="3143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Посвящение в казачата» 2023 год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0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Сине-зеленые фоны для презентаций (56 фото)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0344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Admin\Desktop\с рабочего стола\ВВ\атлантис\hello_html_5f12da8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8"/>
            <a:ext cx="3858463" cy="531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486003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должны строить своё будущее на прочном фундаменте. И такой фундамент – это патриотизм. Мы, как бы долго ни обсуждали, что может быть фундаментом, прочным моральным основанием для нашей страны, ничего другого всё равно не придумаем. Это уважение к своей истории и традициям, духовным ценностям наших народов, нашей тысячелетней культуре и уникальному опыту сосуществования сотен народов и языков на территории России…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В.В.Путин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47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Сине-зеленые фоны для презентаций (56 фото)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0344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745060" y="263033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C:\Users\Админ\Desktop\посвящение\-5864911184698913176_121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54087"/>
            <a:ext cx="8032976" cy="6049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790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Сине-зеленые фоны для презентаций (56 фото)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75823" y="304854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Благодарим за 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412776"/>
            <a:ext cx="776911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Контакты МБДОУ №3 «Солнышко»</a:t>
            </a:r>
          </a:p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Телефон:   8 (86393) 2-28-42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    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solnishkokonst@yandex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.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ru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Сайт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         //solnishko3.ru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3" t="37798" r="21268" b="21252"/>
          <a:stretch/>
        </p:blipFill>
        <p:spPr>
          <a:xfrm>
            <a:off x="3203848" y="3603826"/>
            <a:ext cx="2736304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6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Сине-зеленые фоны для презентаций (56 фото)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0344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3357562"/>
            <a:ext cx="87154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Целью Федеральной программы является разностороннее развитие ребенка в период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дошкольного детства с учетом возрастных и индивидуальных особенностей на основе духовно-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нравственных ценностей народов РФ, исторических и национально-культурных традиций.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571480"/>
            <a:ext cx="835824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Федеральная программа дошкольного образования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(Приказ Министерства просвещения РФ от 25 ноября 2022 г. № 1028 "Об утверждении федеральной образовательной программы дошкольного образования«)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85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Сине-зеленые фоны для презентаций (56 фото)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0344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357430"/>
            <a:ext cx="7200799" cy="4274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Приказами  Министерства общего и профессионального образования РО от 29.12.2015г. №966 присвоена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«Областная инновационная площадка»,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01.12.2016г. №786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присвоен статус –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«Муниципальный методический ресурсный центр».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ведется по теме: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«Гражданско-патриотическое и духовно-нравственное воспитание дошкольников на основе традиций донского казачества».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85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Сине-зеленые фоны для презентаций (56 фото)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21748" y="-31093"/>
            <a:ext cx="9165748" cy="6874311"/>
          </a:xfrm>
          <a:prstGeom prst="rect">
            <a:avLst/>
          </a:prstGeom>
          <a:noFill/>
        </p:spPr>
      </p:pic>
      <p:pic>
        <p:nvPicPr>
          <p:cNvPr id="1026" name="Picture 2" descr="https://solnishko3.ru/sites/default/files/images/2023/03/img-20230322-wa00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" r="12750"/>
          <a:stretch/>
        </p:blipFill>
        <p:spPr bwMode="auto">
          <a:xfrm>
            <a:off x="3052030" y="4292021"/>
            <a:ext cx="3022112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olnishko3.ru/sites/default/files/styles/square/public/images/2023/05/20230504_101904.jpg?itok=003Ob3v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415" y="845694"/>
            <a:ext cx="2700054" cy="225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olnishko3.ru/sites/default/files/images/2022/12/20221201_1035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4" y="836712"/>
            <a:ext cx="3012037" cy="225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olnishko3.ru/sites/default/files/images/2022/02/102_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64" y="845694"/>
            <a:ext cx="2887358" cy="222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olnishko3.ru/sites/default/files/images/2023/01/20230120_1005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7" y="4278113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olnishko3.ru/sites/default/files/styles/big_800/public/images/2021/03/201_15.jpg?itok=3ZpwM25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864" y="4292021"/>
            <a:ext cx="2930183" cy="21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984" y="188640"/>
            <a:ext cx="8958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матери-казачки»            «День Победы»                 «День защитника отечества»  </a:t>
            </a:r>
            <a:r>
              <a:rPr lang="ru-RU" dirty="0" smtClean="0"/>
              <a:t>                       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0984" y="3645024"/>
            <a:ext cx="8958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«Рождество Христово»                   «Сороки»                                    «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Масленница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85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Сине-зеленые фоны для презентаций (56 фото)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1176" y="188640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Админ\Desktop\посвящение\DSC_1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428604"/>
            <a:ext cx="4286280" cy="2861355"/>
          </a:xfrm>
          <a:prstGeom prst="rect">
            <a:avLst/>
          </a:prstGeom>
          <a:noFill/>
        </p:spPr>
      </p:pic>
      <p:pic>
        <p:nvPicPr>
          <p:cNvPr id="1027" name="Picture 3" descr="C:\Users\Админ\Desktop\посвящение\вручение 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411081"/>
            <a:ext cx="4309734" cy="323262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14348" y="857232"/>
            <a:ext cx="32861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«Посвящение в казачата»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2013 год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Админ\Desktop\посвящение\DSC_1798.JPG"/>
          <p:cNvPicPr>
            <a:picLocks noChangeAspect="1" noChangeArrowheads="1"/>
          </p:cNvPicPr>
          <p:nvPr/>
        </p:nvPicPr>
        <p:blipFill rotWithShape="1">
          <a:blip r:embed="rId5" cstate="print"/>
          <a:srcRect l="6794" r="11679"/>
          <a:stretch/>
        </p:blipFill>
        <p:spPr bwMode="auto">
          <a:xfrm>
            <a:off x="96565" y="3411081"/>
            <a:ext cx="3953395" cy="3232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434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Сине-зеленые фоны для презентаций (56 фото)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1176" y="188640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20745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dirty="0"/>
              <a:t>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«Посвящение в казачата»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42" y="188640"/>
            <a:ext cx="4568841" cy="32634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4"/>
          <a:stretch/>
        </p:blipFill>
        <p:spPr>
          <a:xfrm>
            <a:off x="391353" y="1862701"/>
            <a:ext cx="3570737" cy="47495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42" y="3573016"/>
            <a:ext cx="4528694" cy="301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4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Сине-зеленые фоны для презентаций (56 фото)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0344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Админ\Desktop\посвящение\Рисунок1 2015.jpg"/>
          <p:cNvPicPr>
            <a:picLocks noChangeAspect="1" noChangeArrowheads="1"/>
          </p:cNvPicPr>
          <p:nvPr/>
        </p:nvPicPr>
        <p:blipFill>
          <a:blip r:embed="rId3"/>
          <a:srcRect l="2556" t="21098" r="2005" b="3586"/>
          <a:stretch>
            <a:fillRect/>
          </a:stretch>
        </p:blipFill>
        <p:spPr bwMode="auto">
          <a:xfrm>
            <a:off x="642910" y="1857364"/>
            <a:ext cx="8001056" cy="450059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4348" y="428604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«Посвящение в казачата» 2015 год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10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Сине-зеленые фоны для презентаций (56 фото)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-10345" y="0"/>
            <a:ext cx="9181477" cy="6886108"/>
          </a:xfrm>
          <a:prstGeom prst="rect">
            <a:avLst/>
          </a:prstGeom>
          <a:noFill/>
        </p:spPr>
      </p:pic>
      <p:pic>
        <p:nvPicPr>
          <p:cNvPr id="3074" name="Picture 2" descr="C:\Users\Админ\Desktop\посвящение\DSCN49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2" y="214290"/>
            <a:ext cx="3905278" cy="2928958"/>
          </a:xfrm>
          <a:prstGeom prst="rect">
            <a:avLst/>
          </a:prstGeom>
          <a:noFill/>
        </p:spPr>
      </p:pic>
      <p:pic>
        <p:nvPicPr>
          <p:cNvPr id="3075" name="Picture 3" descr="C:\Users\Админ\Desktop\посвящение\DSCN49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588" y="3357538"/>
            <a:ext cx="4167254" cy="3125274"/>
          </a:xfrm>
          <a:prstGeom prst="rect">
            <a:avLst/>
          </a:prstGeom>
          <a:noFill/>
        </p:spPr>
      </p:pic>
      <p:pic>
        <p:nvPicPr>
          <p:cNvPr id="3076" name="Picture 4" descr="C:\Users\Админ\Desktop\посвящение\8_3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337173"/>
            <a:ext cx="4171672" cy="312554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85723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 descr="https://solnishko3.ru/sites/default/files/styles/big_800/public/images/2016/02/1_115.jpg?itok=yRNr1YS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3" r="6596"/>
          <a:stretch/>
        </p:blipFill>
        <p:spPr bwMode="auto">
          <a:xfrm>
            <a:off x="288769" y="235557"/>
            <a:ext cx="4168623" cy="290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14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324</Words>
  <Application>Microsoft Office PowerPoint</Application>
  <PresentationFormat>Экран (4:3)</PresentationFormat>
  <Paragraphs>51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бухгалтер</cp:lastModifiedBy>
  <cp:revision>86</cp:revision>
  <dcterms:created xsi:type="dcterms:W3CDTF">2021-07-05T07:50:55Z</dcterms:created>
  <dcterms:modified xsi:type="dcterms:W3CDTF">2024-01-15T07:00:34Z</dcterms:modified>
</cp:coreProperties>
</file>