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-1258" y="-43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0927760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d83639d3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d83639d3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d83639d33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d83639d33_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d83639d33_3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9d83639d33_3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d83639d33_8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d83639d33_8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d83639d33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d83639d33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d83639d33_2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d83639d33_2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d83639d33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d83639d33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d83639d33_2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d83639d33_2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d83639d33_2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d83639d33_2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83639d33_3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83639d33_3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d83639d33_2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d83639d33_2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9/25/2023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96553" y="448887"/>
            <a:ext cx="8759440" cy="179893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2400" i="1" dirty="0" smtClean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i="1" dirty="0" smtClean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Примерное 2-недельное </a:t>
            </a:r>
            <a:r>
              <a:rPr lang="ru" sz="2400" i="1" dirty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меню  </a:t>
            </a:r>
            <a:r>
              <a:rPr lang="ru" sz="2400" i="1" dirty="0" smtClean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горячего питания для </a:t>
            </a:r>
            <a:r>
              <a:rPr lang="ru" sz="2400" i="1" dirty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обучающихся </a:t>
            </a:r>
            <a:r>
              <a:rPr lang="ru" sz="2400" i="1" dirty="0" smtClean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1-4 классов</a:t>
            </a:r>
            <a:endParaRPr sz="2400" i="1" dirty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i="1" dirty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(возраст </a:t>
            </a:r>
            <a:r>
              <a:rPr lang="ru" sz="2400" i="1" dirty="0" smtClean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7-11 </a:t>
            </a:r>
            <a:r>
              <a:rPr lang="ru" sz="2400" i="1" dirty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лет). </a:t>
            </a:r>
            <a:endParaRPr lang="ru" sz="2400" i="1" dirty="0" smtClean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2400" i="1" dirty="0" smtClean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В</a:t>
            </a:r>
            <a:r>
              <a:rPr lang="ru" sz="2400" i="1" dirty="0" smtClean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 МБОУ «Верхнепотаповская СОШ»</a:t>
            </a:r>
            <a:endParaRPr sz="2400" i="1" dirty="0">
              <a:solidFill>
                <a:schemeClr val="dk1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4552" y="2360201"/>
            <a:ext cx="2159063" cy="25908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Четверг                                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			</a:t>
            </a: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9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4417612" y="1187514"/>
            <a:ext cx="4270317" cy="16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Пюре картофельное                                    1/150</a:t>
            </a: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Котлета куриная                                          1/90</a:t>
            </a: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Огурец в нарезке                                         1/80</a:t>
            </a: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Хлеб пшеничный                                        1/50</a:t>
            </a: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dirty="0" smtClean="0">
                <a:latin typeface="Times New Roman"/>
                <a:ea typeface="Times New Roman"/>
                <a:cs typeface="Times New Roman"/>
                <a:sym typeface="Times New Roman"/>
              </a:rPr>
              <a:t>Чай с сахаром                                              1/180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24"/>
          <p:cNvSpPr txBox="1"/>
          <p:nvPr/>
        </p:nvSpPr>
        <p:spPr>
          <a:xfrm>
            <a:off x="5935251" y="548986"/>
            <a:ext cx="1433700" cy="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7170" name="Picture 2" descr="C:\Users\Admin\Desktop\Четверг 2 неде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179" y="444381"/>
            <a:ext cx="4043925" cy="4554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     </a:t>
            </a: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Пятница                                 			10 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78" name="Google Shape;178;p25"/>
          <p:cNvSpPr txBox="1"/>
          <p:nvPr/>
        </p:nvSpPr>
        <p:spPr>
          <a:xfrm>
            <a:off x="4738413" y="1150523"/>
            <a:ext cx="4055485" cy="20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Омлет натуральный                                  1/120</a:t>
            </a: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Сосиска отварная                                      1/90</a:t>
            </a: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Салат из свежей капусты с морковью    1/80</a:t>
            </a:r>
          </a:p>
          <a:p>
            <a:pPr marL="457200" lvl="0" indent="-330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Хлеб  пшеничный                                     1/50</a:t>
            </a:r>
          </a:p>
          <a:p>
            <a:pPr marL="457200" lvl="0" indent="-330200">
              <a:lnSpc>
                <a:spcPct val="200000"/>
              </a:lnSpc>
              <a:buClr>
                <a:schemeClr val="dk1"/>
              </a:buClr>
              <a:buSzPts val="16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Какао на молоке                                        1/200</a:t>
            </a: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6007941" y="627650"/>
            <a:ext cx="1433700" cy="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8195" name="Picture 3" descr="C:\Users\Admin\Desktop\1695195479067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086" y="470020"/>
            <a:ext cx="4212544" cy="4494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4311986" y="1279245"/>
            <a:ext cx="4364700" cy="18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>
              <a:lnSpc>
                <a:spcPct val="200000"/>
              </a:lnSpc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Суп гороховый с гренками                           1/200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Пирожок с повидлом                                     1/80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Чай с сахаром                                                 1/180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Банан                                                               1/100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0" y="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        Понедельник                                       		   </a:t>
            </a: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1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24" name="Google Shape;77;p15"/>
          <p:cNvSpPr txBox="1"/>
          <p:nvPr/>
        </p:nvSpPr>
        <p:spPr>
          <a:xfrm>
            <a:off x="6041944" y="753241"/>
            <a:ext cx="14337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026" name="Picture 2" descr="C:\Users\Admin\Desktop\Понедельник 1 неде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824" y="461473"/>
            <a:ext cx="4067798" cy="4537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/>
          <p:nvPr/>
        </p:nvSpPr>
        <p:spPr>
          <a:xfrm>
            <a:off x="0" y="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Вторник                                    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			    2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4510191" y="1362673"/>
            <a:ext cx="4387800" cy="18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11150">
              <a:lnSpc>
                <a:spcPct val="200000"/>
              </a:lnSpc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Рагу из птицы                                                  </a:t>
            </a: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1/200</a:t>
            </a:r>
          </a:p>
          <a:p>
            <a:pPr marL="457200" lvl="0" indent="-311150">
              <a:lnSpc>
                <a:spcPct val="200000"/>
              </a:lnSpc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Салат из отварной свеклы</a:t>
            </a:r>
            <a:r>
              <a:rPr lang="ru-RU" dirty="0" smtClean="0"/>
              <a:t>                           </a:t>
            </a: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1/80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Хлеб пшеничный                                             1/50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Компот из смеси сухофруктов                       1/180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Пряник                                                              1/50</a:t>
            </a:r>
          </a:p>
        </p:txBody>
      </p:sp>
      <p:sp>
        <p:nvSpPr>
          <p:cNvPr id="77" name="Google Shape;77;p15"/>
          <p:cNvSpPr txBox="1"/>
          <p:nvPr/>
        </p:nvSpPr>
        <p:spPr>
          <a:xfrm>
            <a:off x="5875689" y="704494"/>
            <a:ext cx="14337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5122" name="Picture 2" descr="C:\Users\Admin\Desktop\16951942199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996" y="470019"/>
            <a:ext cx="4212542" cy="4511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Среда                                   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			   	     3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4475322" y="1263379"/>
            <a:ext cx="4436486" cy="16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Рыба тушеная в томате с овощами            1/100/20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Пюре картофельное                                       1/150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Салат из свежей капусты с морковью          1/80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Хлеб пшеничный                                           1/50</a:t>
            </a:r>
          </a:p>
          <a:p>
            <a:pPr marL="457200" indent="-311150">
              <a:lnSpc>
                <a:spcPct val="200000"/>
              </a:lnSpc>
              <a:buClr>
                <a:schemeClr val="dk1"/>
              </a:buClr>
              <a:buSzPts val="1300"/>
              <a:buFont typeface="Arial"/>
              <a:buChar char="❏"/>
            </a:pPr>
            <a:r>
              <a:rPr lang="ru-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Чай с сахаром                                                 1/180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6069438" y="772234"/>
            <a:ext cx="1433700" cy="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7" name="Рисунок 6" descr="C:\Users\Dgon\Desktop\ГОРЯЧЕЕ ПИТАНИЕ\2022-2023г\Фото Блюд 22-23\СРЕДА 1 НЕДЕЛЯ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7" y="461473"/>
            <a:ext cx="4182459" cy="4483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Lobster"/>
                <a:ea typeface="Lobster"/>
                <a:cs typeface="Lobster"/>
                <a:sym typeface="Lobster"/>
              </a:rPr>
              <a:t>Четверг                                                                     4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4414062" y="1179773"/>
            <a:ext cx="4605653" cy="18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Птица отварная                                               1/100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Макароны отварные с овощами                    1/130/20</a:t>
            </a:r>
          </a:p>
          <a:p>
            <a:pPr marL="457200" lvl="0" indent="-311150">
              <a:lnSpc>
                <a:spcPct val="200000"/>
              </a:lnSpc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Огурец в нарезке                                              1/80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Компот из смеси сухофруктов                        1/180</a:t>
            </a:r>
          </a:p>
          <a:p>
            <a:pPr marL="457200" indent="-311150">
              <a:lnSpc>
                <a:spcPct val="200000"/>
              </a:lnSpc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Хлеб пшеничный                                              1/50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5984159" y="571652"/>
            <a:ext cx="1433700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2050" name="Picture 2" descr="C:\Users\Admin\Desktop\16951930234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2" y="435915"/>
            <a:ext cx="4119070" cy="45291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Пятница                                 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		 	     5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4535530" y="1374430"/>
            <a:ext cx="4403234" cy="16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-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Творожная запеканка (сырники) со сгущённым молоком                                                      1/140/20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-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Булочка                                                       1/100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-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Какао на молоке                                         1/200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❏"/>
            </a:pPr>
            <a:r>
              <a:rPr lang="ru-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Яблоко                                                         1/100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</a:pP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5983890" y="640360"/>
            <a:ext cx="1433700" cy="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026" name="Picture 2" descr="C:\Users\Admin\Desktop\Пятница 2 неде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813" y="487110"/>
            <a:ext cx="4161268" cy="4528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  </a:t>
            </a: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Понедельник                                   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			6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5" name="Google Shape;125;p20"/>
          <p:cNvSpPr txBox="1"/>
          <p:nvPr/>
        </p:nvSpPr>
        <p:spPr>
          <a:xfrm>
            <a:off x="5910715" y="607887"/>
            <a:ext cx="1433700" cy="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1" name="Google Shape;62;p14"/>
          <p:cNvSpPr txBox="1"/>
          <p:nvPr/>
        </p:nvSpPr>
        <p:spPr>
          <a:xfrm>
            <a:off x="4237414" y="1180864"/>
            <a:ext cx="4906586" cy="18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Суп гороховый с гренками                                   1/200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Пирожок с повидлом                                             1/80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Компот из смеси сухофруктов                             1/180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Яблоко                                                                    1/100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74" name="Picture 2" descr="C:\Users\Admin\Desktop\Понедельник 2 неде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917" y="444381"/>
            <a:ext cx="3990885" cy="4528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Вторник                                   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			7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5636759" y="641221"/>
            <a:ext cx="1433700" cy="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" name="Google Shape;74;p15"/>
          <p:cNvSpPr txBox="1"/>
          <p:nvPr/>
        </p:nvSpPr>
        <p:spPr>
          <a:xfrm>
            <a:off x="4394780" y="1344919"/>
            <a:ext cx="4387800" cy="18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11150">
              <a:lnSpc>
                <a:spcPct val="200000"/>
              </a:lnSpc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Рагу из птицы                                                </a:t>
            </a:r>
            <a:r>
              <a:rPr lang="ru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1/200</a:t>
            </a:r>
          </a:p>
          <a:p>
            <a:pPr marL="457200" lvl="0" indent="-311150">
              <a:lnSpc>
                <a:spcPct val="200000"/>
              </a:lnSpc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Салат из отварной свеклы                           </a:t>
            </a:r>
            <a:r>
              <a:rPr lang="ru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1/80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Хлеб пшеничный                                           1/50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Компот из смеси сухофруктов                     1/180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Пряник                                                            1/50</a:t>
            </a:r>
          </a:p>
        </p:txBody>
      </p:sp>
      <p:pic>
        <p:nvPicPr>
          <p:cNvPr id="4098" name="Picture 2" descr="C:\Users\Admin\Desktop\16951942199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266" y="426876"/>
            <a:ext cx="4050173" cy="4546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/>
          <p:nvPr/>
        </p:nvSpPr>
        <p:spPr>
          <a:xfrm>
            <a:off x="0" y="-69100"/>
            <a:ext cx="9144000" cy="3111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    </a:t>
            </a:r>
            <a:r>
              <a:rPr lang="ru" sz="2100" dirty="0" smtClean="0"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ru" sz="2100" dirty="0">
                <a:latin typeface="Lobster"/>
                <a:ea typeface="Lobster"/>
                <a:cs typeface="Lobster"/>
                <a:sym typeface="Lobster"/>
              </a:rPr>
              <a:t>Среда                                    		          	    8 день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5" name="Google Shape;145;p22"/>
          <p:cNvSpPr txBox="1"/>
          <p:nvPr/>
        </p:nvSpPr>
        <p:spPr>
          <a:xfrm>
            <a:off x="4388511" y="1058115"/>
            <a:ext cx="4575030" cy="16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Плов из птицы                                                        1/170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Салат из свежей капусты с морковью                 1/80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Чай с сахаром                                                         1/180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Хлеб пшеничный                                                   1/50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r>
              <a:rPr lang="ru" sz="13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Яблоко                                                                    1/100</a:t>
            </a:r>
          </a:p>
          <a:p>
            <a:pPr marL="457200" lvl="0" indent="-3111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Char char="❏"/>
            </a:pPr>
            <a:endParaRPr sz="13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22"/>
          <p:cNvSpPr txBox="1"/>
          <p:nvPr/>
        </p:nvSpPr>
        <p:spPr>
          <a:xfrm>
            <a:off x="6126766" y="521130"/>
            <a:ext cx="1433700" cy="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>
                <a:latin typeface="Lobster"/>
                <a:ea typeface="Lobster"/>
                <a:cs typeface="Lobster"/>
                <a:sym typeface="Lobster"/>
              </a:rPr>
              <a:t>ЗАВТРАК</a:t>
            </a:r>
            <a:endParaRPr sz="1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6146" name="Picture 2" descr="C:\Users\Admin\Desktop\Среда 2 неде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719" y="461473"/>
            <a:ext cx="4109995" cy="45452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</TotalTime>
  <Words>233</Words>
  <Application>Microsoft Office PowerPoint</Application>
  <PresentationFormat>Экран (16:9)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Dgon</dc:creator>
  <cp:lastModifiedBy>Admin</cp:lastModifiedBy>
  <cp:revision>38</cp:revision>
  <dcterms:modified xsi:type="dcterms:W3CDTF">2023-09-25T12:42:48Z</dcterms:modified>
</cp:coreProperties>
</file>